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0" autoAdjust="0"/>
    <p:restoredTop sz="94291" autoAdjust="0"/>
  </p:normalViewPr>
  <p:slideViewPr>
    <p:cSldViewPr snapToGrid="0">
      <p:cViewPr>
        <p:scale>
          <a:sx n="75" d="100"/>
          <a:sy n="75" d="100"/>
        </p:scale>
        <p:origin x="-1474" y="-25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9D21B-2225-4087-8075-803A1E79061E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6D1C-CABD-4C29-8A51-018FDCD04B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071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9918B4-D834-4ABC-B704-42390C4A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11BC2C-3B42-4CA7-90A0-63B70AB84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B99CDA-B517-4EFD-9AA2-CFB6A933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B48E5-FC02-4DA6-ADD1-E02E51B2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6D4AE9-59C4-4583-9399-FCB7F70F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D52378-12B6-4F6E-A707-155D2956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9F56C3-F2AD-4812-8BB4-089CE3CE6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F63D4D-F6A7-4894-9EDD-88CB2E3F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C4B451-AB7F-47AF-8E49-EB274AED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A33B5A-AD48-45B0-A429-A9523FC0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3A8C64-A334-4CE5-8969-5F34817E8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4B1186-D2F1-4824-85BC-CE83F516A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B3DD21-CDCB-4895-92A6-0E48A877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F39AF5-BEFF-4246-9B01-8877C92C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011E95-EAB7-48B7-A3C5-F3638805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DF2D3-A01F-47B3-AE95-5D574A94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4A0897-1E68-4B5D-85A7-C922681C6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BB6257-BD11-4DC2-B5E5-12A8CD1E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5984C0-9796-4261-8F15-B320F9DC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06DC29-0629-44C0-B514-E641AF74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793858-991C-4CFF-A775-6F5AA055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992960-A94C-495C-BAAE-42A3A23D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2BE19-B28B-4F44-9BA1-5DDD5EB2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40EBA3-97AB-4A10-85B0-952A5D79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0DBEFE-A56A-4F6C-A057-16D0567C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87074-E2D1-4745-8B2F-FCEE35CB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E416A0-28C5-4003-9EC7-45404C963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F175C9-7A0C-4F1B-BBD6-D41C7AFF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F947A1-EB6D-4595-AC28-87DE3F90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ED8ED-38A9-4CB5-BF73-D6E29BD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DD3188-2EA4-4DA0-9015-DEB304A9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A89C17-29A3-492F-BD33-602CA669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37F174-38EF-434F-A347-91E715F2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CBA134-1010-460F-BC18-4457D022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CD62BA-1FB7-4050-BC9F-4BA5572D6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F88FDC-9CDC-45A4-82AE-CA38DB48B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D60CEE-C080-4C5F-8623-7301CE59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94B3FC4-0294-4E13-A60F-970ACF89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5DD08D-C163-4BE3-BC1E-9C4E0198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708E94-ADBD-4DAF-92E0-5F5E207B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1F9CEA-D9C8-4EE9-8BCC-14EE545C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82E66E-1BE5-42C2-9537-65C81085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4CA2B6-3CFF-4011-B88E-7E98C8B5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0A1F96-76E2-4AC0-A99F-111DCD5B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E77446F-0330-4CC4-9BB5-014476D1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951E0F-E601-46B0-890B-1EAE6D1E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96F32-1C25-437E-B510-BA739B33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EDDD53-756F-4D11-96B0-17358DEE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5F05FA-61E9-48DD-9D77-3CCB278EE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C7FFC7-C8E2-4BC6-9F2F-F24578E5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A25E08-EF43-4218-B4CE-A8CD98D7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D1CFEB-FAEC-4599-A7B0-74303FDC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C5BE72-30B8-41BF-9488-97A66D20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8DA9BC-C66E-4C97-94F4-17CEBDD06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CDCB78-1911-4A79-831D-E110E19C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40179A-9F6E-4DA1-8ED7-1D0EE7CC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274881-9573-43E7-B6FC-8929B5BB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A21B79-F83C-4B40-A1CA-41802AF9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5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A82124-934A-42B6-8CF1-2FA238E0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E85307-057D-4E24-8E04-D6C3170E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C3711-95B7-4DDD-A0A5-46D9450BE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C2FF-36ED-4476-BA85-0A6FDA97594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6DF2C4-20DD-454E-8F8E-3EFF67D8B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D7C0EF-2E23-4E4C-92D2-2128B3F1B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6EA4-8390-4A17-B82C-BB4D57AD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4F7EA9D-F3F0-4ACC-8B65-7CFDB54768E7}"/>
              </a:ext>
            </a:extLst>
          </p:cNvPr>
          <p:cNvSpPr txBox="1">
            <a:spLocks/>
          </p:cNvSpPr>
          <p:nvPr/>
        </p:nvSpPr>
        <p:spPr>
          <a:xfrm>
            <a:off x="2673665" y="764677"/>
            <a:ext cx="6745356" cy="77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LÊ THỊ RIÊNG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793EEF-1319-458A-A20C-14EC61FE335A}"/>
              </a:ext>
            </a:extLst>
          </p:cNvPr>
          <p:cNvSpPr/>
          <p:nvPr/>
        </p:nvSpPr>
        <p:spPr>
          <a:xfrm>
            <a:off x="359597" y="2291967"/>
            <a:ext cx="11188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CHẤT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47C633-DA76-440D-A600-8EBA9FD09691}"/>
              </a:ext>
            </a:extLst>
          </p:cNvPr>
          <p:cNvSpPr/>
          <p:nvPr/>
        </p:nvSpPr>
        <p:spPr>
          <a:xfrm>
            <a:off x="2203510" y="4116869"/>
            <a:ext cx="7123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Thị Thu Hằng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89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463">
        <p:circle/>
      </p:transition>
    </mc:Choice>
    <mc:Fallback>
      <p:transition spd="slow" advTm="224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6A75B-146D-4A19-AF80-C897BB6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032" y="2814320"/>
            <a:ext cx="5316728" cy="20116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5040" y="2193240"/>
            <a:ext cx="3444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68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122">
        <p:split orient="vert"/>
      </p:transition>
    </mc:Choice>
    <mc:Fallback>
      <p:transition spd="slow" advTm="1512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17600" y="1116829"/>
            <a:ext cx="1013967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té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22209"/>
      </p:ext>
    </p:extLst>
  </p:cSld>
  <p:clrMapOvr>
    <a:masterClrMapping/>
  </p:clrMapOvr>
  <p:transition spd="slow" advTm="384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6" y="395607"/>
            <a:ext cx="11722249" cy="631569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048" y="1565547"/>
            <a:ext cx="3465576" cy="3502592"/>
            <a:chOff x="384048" y="1568069"/>
            <a:chExt cx="3465576" cy="35025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48" y="1568069"/>
              <a:ext cx="3465576" cy="2654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384048" y="4439092"/>
              <a:ext cx="3465576" cy="63156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Cháy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ổ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29202" y="1565547"/>
            <a:ext cx="3598637" cy="3474636"/>
            <a:chOff x="8329203" y="1565547"/>
            <a:chExt cx="3598637" cy="34746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203" y="1565547"/>
              <a:ext cx="3598637" cy="2659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8405402" y="4408614"/>
              <a:ext cx="3522437" cy="63156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máu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813048"/>
            <a:ext cx="35972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90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128">
        <p:circle/>
      </p:transition>
    </mc:Choice>
    <mc:Fallback>
      <p:transition spd="slow" advTm="121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119612"/>
            <a:ext cx="12192000" cy="6855692"/>
          </a:xfrm>
        </p:spPr>
      </p:pic>
      <p:sp>
        <p:nvSpPr>
          <p:cNvPr id="9" name="Rectangle 8"/>
          <p:cNvSpPr/>
          <p:nvPr/>
        </p:nvSpPr>
        <p:spPr>
          <a:xfrm>
            <a:off x="1127760" y="1661083"/>
            <a:ext cx="7449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.!</a:t>
            </a:r>
            <a:endParaRPr lang="vi-VN" sz="28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819214"/>
      </p:ext>
    </p:extLst>
  </p:cSld>
  <p:clrMapOvr>
    <a:masterClrMapping/>
  </p:clrMapOvr>
  <p:transition spd="slow" advTm="1270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3|5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|8.4|4.8|5.1|4.8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2.5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235</Words>
  <Application>Microsoft Office PowerPoint</Application>
  <PresentationFormat>Custom</PresentationFormat>
  <Paragraphs>19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- Bé biết kêu cứu và gọi người lớn trong một số trường hợp khẩn cấp: Cháy, có người rơi xuống nước, ngã chảy máu…</vt:lpstr>
      <vt:lpstr>PowerPoint Presentation</vt:lpstr>
      <vt:lpstr>Phụ huynh cho bé xem hình ảnh: cháy, có người rơi xuống nước, ngã chảy máu: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72</cp:revision>
  <dcterms:created xsi:type="dcterms:W3CDTF">2021-11-22T14:52:49Z</dcterms:created>
  <dcterms:modified xsi:type="dcterms:W3CDTF">2021-12-09T09:08:12Z</dcterms:modified>
</cp:coreProperties>
</file>